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10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6" d="100"/>
          <a:sy n="56" d="100"/>
        </p:scale>
        <p:origin x="67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FA13-B248-4294-B820-082F3EC9B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B2A93-16C9-4F56-8DC9-7DFBEF02B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0191E-B9CD-4187-B843-A348ABC6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04DDA-A5FF-4F62-AC64-A9ED2C9D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47AD4-E363-4A28-9F50-1C35B748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1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783B-4F98-41DF-80A7-0C3F7C4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3301-6959-413B-9AF9-8993DD9CD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4970D-1D8B-4230-900A-56A331D0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C13E4-9054-41BA-B06E-F77F3C2B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BD21D-B50A-4959-BF08-78FCF586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2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FF322-22B9-42DE-91BB-E9DB0DBE8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C9519-3D49-487A-9656-422889486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8819-B337-4A7E-9E1C-2F7EDA28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95C65-0FD5-493A-B615-65D5ED3A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3B2E1-AF66-43B1-B68B-96BAAAD9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9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2C9E-F852-4281-9D5C-9EE6833A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99F5-A96D-43C7-A80D-8F19F3DC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76F32-90EA-4F86-98A2-D759379E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7CFC-6A3C-4EC0-BE4E-90CA63BB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672F3-9F39-4C9D-A760-1E361C1E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2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5F43-A032-443F-9D13-3636A98E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D079D-2B37-40C6-923C-E0AA942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ED76D-FE85-412C-BA89-C68954A0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E37E-7B63-4DDD-BCA2-93B1851C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0AF3-BAAC-446E-8413-41364C38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0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E809-FF46-4C0B-BE6C-67526436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CF88-4308-4F75-AAD9-E87DC11DF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72436-6590-4F40-9803-C66EC712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7C095-E1D2-4362-A414-100E46F4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13ED0-DFB2-4565-99AF-F6BF8CB4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35BDC-16F4-4838-9A7B-50CDE0A4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0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F43A-24C8-4961-8967-79835857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6CA76-FAB1-4FE6-9D72-48698FD81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625ED-9AE6-45C7-8A3B-F84E1A2C5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F1DC0-1912-4039-954B-329B3BD9A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2ED86-0A6A-4D46-A3AE-37D338289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8F5E1-3090-45E6-897F-8E6842A3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99E2D0-29CF-4742-989D-1A74A7A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AE71D-C1A8-4A3F-9FCF-6B42FB77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4A01-54AB-4DBE-B5DA-2E72C274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488FA-D375-4732-B3B6-32AE348C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35E2-B8B1-4C06-9158-F4EA1841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1007-EDA9-4B30-9893-5456FD08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5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7BCD3-11AF-4B59-9CAA-AED48431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0560-F596-42B6-9508-5A51D74D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86F1-FAA0-4786-BA45-76840771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1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E2D5-CAA1-4D5A-A06E-502446B5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B847B-AB49-41D2-8207-50887C58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AD5D-9AE7-4EBF-B87A-F2531ABDD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430A7-78FE-4B97-83E9-B5BB5964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E74B9-C4BB-449C-AA4D-0F6619E0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48C63-7413-4A21-BE0A-19AE869A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F8B4-EB56-4500-A3AE-CCEC1CD0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899AC-243B-4646-B47C-AD473146F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3ECD-D84E-40B5-90C6-BC49AE1D8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F6DF1-2086-4168-A13D-4D7A245D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5279D-EBF4-4003-9B63-724D9826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5ACC3-4D66-4248-B84E-E5D621E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615AC-5910-4409-A559-5209F08C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EB4-E0F5-480C-8E96-B8E5C0F5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E072-E592-4571-BC7E-659B615D6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13B92-7E68-43C0-BB6A-2130DCEC8F7F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6C402-6A64-465A-AEAE-5B0E18BB2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A98-41F4-4104-8E7B-B49EDEAC3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3809-AADA-43B4-B097-B4F23AC5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2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087B-CE08-4A1C-9598-8526B02D2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24131-43FB-4DCD-A9C7-E38283DD5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ood, flower&#10;&#10;Description automatically generated">
            <a:extLst>
              <a:ext uri="{FF2B5EF4-FFF2-40B4-BE49-F238E27FC236}">
                <a16:creationId xmlns:a16="http://schemas.microsoft.com/office/drawing/2014/main" id="{F56FA446-D84D-40AC-9AD3-9D90FAE1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8989E-D120-4ECF-B76E-8DBD43D7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205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840E72-D8A9-4E65-B7B9-5744B6E69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822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, food&#10;&#10;Description automatically generated">
            <a:extLst>
              <a:ext uri="{FF2B5EF4-FFF2-40B4-BE49-F238E27FC236}">
                <a16:creationId xmlns:a16="http://schemas.microsoft.com/office/drawing/2014/main" id="{1742E5EA-E61A-4CED-AD3E-B66746071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626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81898C0F-DFE1-4A31-8734-669AA7194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425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9FC68BF-CA93-428B-BFA8-2F076C9A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746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632BF9-D45E-4A74-A533-78C51EECB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340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D9D10BAC-376D-4004-A673-30175AA8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946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6C62AB-4FF1-4AF2-BD47-0E29439D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094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14554A-0871-46CC-8549-BF266874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756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ood, flower&#10;&#10;Description automatically generated">
            <a:extLst>
              <a:ext uri="{FF2B5EF4-FFF2-40B4-BE49-F238E27FC236}">
                <a16:creationId xmlns:a16="http://schemas.microsoft.com/office/drawing/2014/main" id="{230BFF68-A3A1-4243-9346-F91FA80E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387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C6DB7DE-5886-4DF4-94E4-B6304499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591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A562F3-880A-4FA9-A9BD-299DCB4F6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368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29936D-476C-4A55-BCA1-2B65D2546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65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3953C9-A7CB-4784-8779-1B38987A0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591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86E5D-9734-4FBF-B4CD-2A1A291E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144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0A5FE-866C-4A93-9C5B-E7EDAB5F6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5547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7AE317-5EE4-4C5F-82F3-C7960C0AC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2114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2D5DB-724F-4B7D-B153-8477C79DB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004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3AE5BA43-A988-42E2-9CE9-622D758B7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42515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4C0A99-0CD5-4D71-A840-6A5507182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383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C15AEF-B36F-416C-A8CC-726181ECD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3218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C6C07F-0ED9-4531-9447-5DAB3ADDB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3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346B5-1315-4E38-AEE1-A74DF8A2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33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48B0F2-6C98-451B-AA43-272B67E06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5552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AC255-B932-459F-881B-E78B9086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195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D51C3-BBB5-4DBF-968A-3DEED044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1816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71FD5-C14B-4876-92E3-12A6B5797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239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173A6-943F-4559-90AF-1EB4CED68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106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F9A85-2102-4A97-85FA-DBE2575F7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270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79856-B5CE-42D9-87B6-7B217E908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8876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E0B54-1453-4EC9-9C18-1EB189F3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4382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B549BDB0-1587-4035-964F-B9D498254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21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935ABCF1-0D46-4B89-B316-FFDD4C4CC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940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E39041-CAD9-435C-BEEA-CBB42781C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4064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6E82E2-9DF8-4378-BC00-1B2ACF71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769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E85AD9-E9D0-4BDB-942C-4C4E25075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182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8AA2834F-A587-4FA1-AB78-F2A10A55B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6370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1CDC6B-CB77-4F15-9D9A-48D818C9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5831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9D53CE-161B-47DB-BBE7-974A00ED7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8401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AB25A5-FA45-48FF-B506-7048A4A77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27034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2275F-5023-4E10-893A-704A62322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9437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882743-3060-4F44-809C-4FAFC7ED1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7383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218E1073-24CB-4E40-9081-556D0A2C9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94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person&#10;&#10;Description automatically generated">
            <a:extLst>
              <a:ext uri="{FF2B5EF4-FFF2-40B4-BE49-F238E27FC236}">
                <a16:creationId xmlns:a16="http://schemas.microsoft.com/office/drawing/2014/main" id="{27E4C902-8CCA-4FFC-81B7-B01995B0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68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food, bird&#10;&#10;Description automatically generated">
            <a:extLst>
              <a:ext uri="{FF2B5EF4-FFF2-40B4-BE49-F238E27FC236}">
                <a16:creationId xmlns:a16="http://schemas.microsoft.com/office/drawing/2014/main" id="{06BC54F7-A80F-408B-B9BC-88A846B80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2373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20913-AADF-48AF-B079-AFC873A9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5693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5EBB8-F211-4701-968D-2D762DC1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9541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8073BF44-3AC6-4AFE-A97A-AD921DBDE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5377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88350-564F-4B84-99C5-E607C0419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0677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DF71B-F6B3-46E2-9786-162BE24A7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716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D9ECC259-6585-481A-B353-402094F8C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244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B1D98-C451-4245-9721-A1028BA96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96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656B0865-C924-4909-A825-4E945CA69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626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30C6-2055-4538-8D10-45C057CF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EB62C-D947-4A4E-99EA-8C3501FD2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437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Vaerenbergh Dries</dc:creator>
  <cp:lastModifiedBy>Van Vaerenbergh Dries</cp:lastModifiedBy>
  <cp:revision>13</cp:revision>
  <dcterms:created xsi:type="dcterms:W3CDTF">2020-02-18T16:49:41Z</dcterms:created>
  <dcterms:modified xsi:type="dcterms:W3CDTF">2020-02-18T17:04:31Z</dcterms:modified>
</cp:coreProperties>
</file>